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07/01/2022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160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10</cp:revision>
  <dcterms:created xsi:type="dcterms:W3CDTF">2021-03-11T11:15:02Z</dcterms:created>
  <dcterms:modified xsi:type="dcterms:W3CDTF">2022-01-07T12:44:57Z</dcterms:modified>
</cp:coreProperties>
</file>