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0" d="100"/>
          <a:sy n="60" d="100"/>
        </p:scale>
        <p:origin x="-1704" y="-27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945349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6685871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484459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7880982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617155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110559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58214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470534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128497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45027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1793396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52564D-7847-4DC0-A88B-645C18685DCE}" type="datetimeFigureOut">
              <a:rPr lang="pt-BR" smtClean="0"/>
              <a:t>06/04/2021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9E46C0-650E-4618-B6F0-3062BD2AF5F6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392919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rupo 50"/>
          <p:cNvGrpSpPr/>
          <p:nvPr/>
        </p:nvGrpSpPr>
        <p:grpSpPr>
          <a:xfrm>
            <a:off x="387107" y="836712"/>
            <a:ext cx="8715459" cy="5728666"/>
            <a:chOff x="387107" y="836712"/>
            <a:chExt cx="8715459" cy="5728666"/>
          </a:xfrm>
        </p:grpSpPr>
        <p:grpSp>
          <p:nvGrpSpPr>
            <p:cNvPr id="49" name="Grupo 48"/>
            <p:cNvGrpSpPr/>
            <p:nvPr/>
          </p:nvGrpSpPr>
          <p:grpSpPr>
            <a:xfrm>
              <a:off x="387107" y="836712"/>
              <a:ext cx="4695778" cy="5728666"/>
              <a:chOff x="387107" y="836712"/>
              <a:chExt cx="4695778" cy="5728666"/>
            </a:xfrm>
          </p:grpSpPr>
          <p:cxnSp>
            <p:nvCxnSpPr>
              <p:cNvPr id="15" name="Conector reto 14"/>
              <p:cNvCxnSpPr/>
              <p:nvPr/>
            </p:nvCxnSpPr>
            <p:spPr>
              <a:xfrm>
                <a:off x="395536" y="1268760"/>
                <a:ext cx="4320480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9" name="Retângulo 8"/>
              <p:cNvSpPr/>
              <p:nvPr/>
            </p:nvSpPr>
            <p:spPr>
              <a:xfrm>
                <a:off x="2915816" y="1268760"/>
                <a:ext cx="360040" cy="360040"/>
              </a:xfrm>
              <a:prstGeom prst="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t-BR"/>
              </a:p>
            </p:txBody>
          </p:sp>
          <p:sp>
            <p:nvSpPr>
              <p:cNvPr id="10" name="Retângulo 9"/>
              <p:cNvSpPr/>
              <p:nvPr/>
            </p:nvSpPr>
            <p:spPr>
              <a:xfrm>
                <a:off x="1475656" y="1268760"/>
                <a:ext cx="360040" cy="360040"/>
              </a:xfrm>
              <a:prstGeom prst="rect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t-BR"/>
              </a:p>
            </p:txBody>
          </p:sp>
          <p:sp>
            <p:nvSpPr>
              <p:cNvPr id="11" name="Retângulo 10"/>
              <p:cNvSpPr/>
              <p:nvPr/>
            </p:nvSpPr>
            <p:spPr>
              <a:xfrm>
                <a:off x="1475656" y="1628800"/>
                <a:ext cx="360040" cy="4751912"/>
              </a:xfrm>
              <a:prstGeom prst="rect">
                <a:avLst/>
              </a:prstGeom>
              <a:pattFill prst="pct25">
                <a:fgClr>
                  <a:schemeClr val="accent6">
                    <a:lumMod val="50000"/>
                  </a:schemeClr>
                </a:fgClr>
                <a:bgClr>
                  <a:schemeClr val="accent6">
                    <a:lumMod val="75000"/>
                  </a:schemeClr>
                </a:bgClr>
              </a:pattFill>
              <a:ln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t-BR"/>
              </a:p>
            </p:txBody>
          </p:sp>
          <p:sp>
            <p:nvSpPr>
              <p:cNvPr id="13" name="Retângulo 12"/>
              <p:cNvSpPr/>
              <p:nvPr/>
            </p:nvSpPr>
            <p:spPr>
              <a:xfrm>
                <a:off x="2915816" y="1628800"/>
                <a:ext cx="360040" cy="4751912"/>
              </a:xfrm>
              <a:prstGeom prst="rect">
                <a:avLst/>
              </a:prstGeom>
              <a:pattFill prst="pct25">
                <a:fgClr>
                  <a:schemeClr val="accent6">
                    <a:lumMod val="50000"/>
                  </a:schemeClr>
                </a:fgClr>
                <a:bgClr>
                  <a:schemeClr val="accent6">
                    <a:lumMod val="75000"/>
                  </a:schemeClr>
                </a:bgClr>
              </a:pattFill>
              <a:ln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t-BR"/>
              </a:p>
            </p:txBody>
          </p:sp>
          <p:sp>
            <p:nvSpPr>
              <p:cNvPr id="7" name="Retângulo 6"/>
              <p:cNvSpPr/>
              <p:nvPr/>
            </p:nvSpPr>
            <p:spPr>
              <a:xfrm>
                <a:off x="1835696" y="1916832"/>
                <a:ext cx="1080120" cy="1800200"/>
              </a:xfrm>
              <a:prstGeom prst="rect">
                <a:avLst/>
              </a:prstGeom>
              <a:pattFill prst="ltHorz">
                <a:fgClr>
                  <a:schemeClr val="tx1"/>
                </a:fgClr>
                <a:bgClr>
                  <a:schemeClr val="accent1"/>
                </a:bgClr>
              </a:pattFill>
              <a:ln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pt-BR"/>
              </a:p>
            </p:txBody>
          </p:sp>
          <p:sp>
            <p:nvSpPr>
              <p:cNvPr id="6" name="Cilindro 5"/>
              <p:cNvSpPr/>
              <p:nvPr/>
            </p:nvSpPr>
            <p:spPr>
              <a:xfrm>
                <a:off x="1835696" y="836712"/>
                <a:ext cx="1080120" cy="1224136"/>
              </a:xfrm>
              <a:prstGeom prst="can">
                <a:avLst/>
              </a:prstGeom>
              <a:pattFill prst="narVert">
                <a:fgClr>
                  <a:schemeClr val="accent1"/>
                </a:fgClr>
                <a:bgClr>
                  <a:schemeClr val="bg1"/>
                </a:bgClr>
              </a:patt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t-BR"/>
              </a:p>
            </p:txBody>
          </p:sp>
          <p:sp>
            <p:nvSpPr>
              <p:cNvPr id="5" name="Cilindro 4"/>
              <p:cNvSpPr/>
              <p:nvPr/>
            </p:nvSpPr>
            <p:spPr>
              <a:xfrm>
                <a:off x="1835696" y="836712"/>
                <a:ext cx="1080120" cy="5544616"/>
              </a:xfrm>
              <a:prstGeom prst="can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t-BR"/>
              </a:p>
            </p:txBody>
          </p:sp>
          <p:cxnSp>
            <p:nvCxnSpPr>
              <p:cNvPr id="18" name="Conector reto 17"/>
              <p:cNvCxnSpPr/>
              <p:nvPr/>
            </p:nvCxnSpPr>
            <p:spPr>
              <a:xfrm>
                <a:off x="4716016" y="1268760"/>
                <a:ext cx="0" cy="5111952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1" name="CaixaDeTexto 20"/>
              <p:cNvSpPr txBox="1"/>
              <p:nvPr/>
            </p:nvSpPr>
            <p:spPr>
              <a:xfrm>
                <a:off x="3491880" y="1444134"/>
                <a:ext cx="990464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pt-BR" dirty="0" smtClean="0"/>
                  <a:t>Furo 10”</a:t>
                </a:r>
              </a:p>
            </p:txBody>
          </p:sp>
          <p:sp>
            <p:nvSpPr>
              <p:cNvPr id="23" name="CaixaDeTexto 22"/>
              <p:cNvSpPr txBox="1"/>
              <p:nvPr/>
            </p:nvSpPr>
            <p:spPr>
              <a:xfrm>
                <a:off x="3296755" y="2632266"/>
                <a:ext cx="1786130" cy="369332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pt-BR" dirty="0" smtClean="0"/>
                  <a:t>Revestimento  6”</a:t>
                </a:r>
              </a:p>
            </p:txBody>
          </p:sp>
          <p:cxnSp>
            <p:nvCxnSpPr>
              <p:cNvPr id="24" name="Conector reto 23"/>
              <p:cNvCxnSpPr/>
              <p:nvPr/>
            </p:nvCxnSpPr>
            <p:spPr>
              <a:xfrm>
                <a:off x="3275856" y="1628800"/>
                <a:ext cx="0" cy="4752528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Conector reto 33"/>
              <p:cNvCxnSpPr/>
              <p:nvPr/>
            </p:nvCxnSpPr>
            <p:spPr>
              <a:xfrm>
                <a:off x="1043608" y="1461826"/>
                <a:ext cx="432048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Conector reto 34"/>
              <p:cNvCxnSpPr/>
              <p:nvPr/>
            </p:nvCxnSpPr>
            <p:spPr>
              <a:xfrm>
                <a:off x="2915816" y="1652635"/>
                <a:ext cx="637395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" name="Conector reto 38"/>
              <p:cNvCxnSpPr/>
              <p:nvPr/>
            </p:nvCxnSpPr>
            <p:spPr>
              <a:xfrm>
                <a:off x="2920244" y="2823075"/>
                <a:ext cx="432048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" name="Conector reto 40"/>
              <p:cNvCxnSpPr/>
              <p:nvPr/>
            </p:nvCxnSpPr>
            <p:spPr>
              <a:xfrm>
                <a:off x="3275856" y="6380712"/>
                <a:ext cx="355612" cy="0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2" name="CaixaDeTexto 41"/>
              <p:cNvSpPr txBox="1"/>
              <p:nvPr/>
            </p:nvSpPr>
            <p:spPr>
              <a:xfrm>
                <a:off x="387107" y="1277160"/>
                <a:ext cx="655949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pt-BR" dirty="0" smtClean="0"/>
                  <a:t>10 m</a:t>
                </a:r>
              </a:p>
            </p:txBody>
          </p:sp>
          <p:sp>
            <p:nvSpPr>
              <p:cNvPr id="43" name="CaixaDeTexto 42"/>
              <p:cNvSpPr txBox="1"/>
              <p:nvPr/>
            </p:nvSpPr>
            <p:spPr>
              <a:xfrm>
                <a:off x="3631468" y="6196046"/>
                <a:ext cx="772969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pt-BR" smtClean="0"/>
                  <a:t>100 </a:t>
                </a:r>
                <a:r>
                  <a:rPr lang="pt-BR" dirty="0" smtClean="0"/>
                  <a:t>m</a:t>
                </a:r>
              </a:p>
            </p:txBody>
          </p:sp>
        </p:grpSp>
        <p:cxnSp>
          <p:nvCxnSpPr>
            <p:cNvPr id="44" name="Conector reto 43"/>
            <p:cNvCxnSpPr/>
            <p:nvPr/>
          </p:nvCxnSpPr>
          <p:spPr>
            <a:xfrm>
              <a:off x="5220072" y="1652635"/>
              <a:ext cx="72008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50" name="Grupo 49"/>
            <p:cNvGrpSpPr/>
            <p:nvPr/>
          </p:nvGrpSpPr>
          <p:grpSpPr>
            <a:xfrm>
              <a:off x="5148064" y="836712"/>
              <a:ext cx="3954502" cy="5544000"/>
              <a:chOff x="5220072" y="836712"/>
              <a:chExt cx="3954502" cy="5544000"/>
            </a:xfrm>
          </p:grpSpPr>
          <p:sp>
            <p:nvSpPr>
              <p:cNvPr id="4" name="Retângulo 3"/>
              <p:cNvSpPr/>
              <p:nvPr/>
            </p:nvSpPr>
            <p:spPr>
              <a:xfrm>
                <a:off x="5220072" y="836712"/>
                <a:ext cx="720080" cy="5544000"/>
              </a:xfrm>
              <a:prstGeom prst="rect">
                <a:avLst/>
              </a:prstGeom>
              <a:pattFill prst="pct5">
                <a:fgClr>
                  <a:schemeClr val="tx1"/>
                </a:fgClr>
                <a:bgClr>
                  <a:srgbClr val="FFFF00"/>
                </a:bgClr>
              </a:pattFill>
              <a:ln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pt-BR"/>
              </a:p>
            </p:txBody>
          </p:sp>
          <p:sp>
            <p:nvSpPr>
              <p:cNvPr id="46" name="Retângulo 45"/>
              <p:cNvSpPr/>
              <p:nvPr/>
            </p:nvSpPr>
            <p:spPr>
              <a:xfrm>
                <a:off x="5220072" y="836712"/>
                <a:ext cx="720080" cy="81592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pt-BR"/>
              </a:p>
            </p:txBody>
          </p:sp>
          <p:sp>
            <p:nvSpPr>
              <p:cNvPr id="47" name="CaixaDeTexto 46"/>
              <p:cNvSpPr txBox="1"/>
              <p:nvPr/>
            </p:nvSpPr>
            <p:spPr>
              <a:xfrm>
                <a:off x="6039371" y="953994"/>
                <a:ext cx="3135203" cy="646331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pt-BR" dirty="0" smtClean="0"/>
                  <a:t>Solo arenoso de coloração esbranquiçada</a:t>
                </a:r>
              </a:p>
            </p:txBody>
          </p:sp>
          <p:sp>
            <p:nvSpPr>
              <p:cNvPr id="48" name="CaixaDeTexto 47"/>
              <p:cNvSpPr txBox="1"/>
              <p:nvPr/>
            </p:nvSpPr>
            <p:spPr>
              <a:xfrm>
                <a:off x="6008797" y="3285546"/>
                <a:ext cx="3135203" cy="646331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square" rtlCol="0">
                <a:spAutoFit/>
              </a:bodyPr>
              <a:lstStyle/>
              <a:p>
                <a:r>
                  <a:rPr lang="pt-BR" dirty="0" smtClean="0"/>
                  <a:t>Arenitos e folhelhos, com intercalação de </a:t>
                </a:r>
                <a:r>
                  <a:rPr lang="pt-BR" dirty="0" err="1" smtClean="0"/>
                  <a:t>siltito</a:t>
                </a:r>
                <a:r>
                  <a:rPr lang="pt-BR" dirty="0" smtClean="0"/>
                  <a:t> e calcário 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3189300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306</TotalTime>
  <Words>25</Words>
  <Application>Microsoft Office PowerPoint</Application>
  <PresentationFormat>Apresentação na tela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2" baseType="lpstr">
      <vt:lpstr>Tema do Office</vt:lpstr>
      <vt:lpstr>Apresentação do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Agnaldo Francisco de Freitas Filho</dc:creator>
  <cp:lastModifiedBy>Agnaldo Francisco de Freitas Filho</cp:lastModifiedBy>
  <cp:revision>6</cp:revision>
  <dcterms:created xsi:type="dcterms:W3CDTF">2021-03-11T11:15:02Z</dcterms:created>
  <dcterms:modified xsi:type="dcterms:W3CDTF">2021-04-06T13:48:34Z</dcterms:modified>
</cp:coreProperties>
</file>

<file path=docProps/thumbnail.jpeg>
</file>